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93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32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763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51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656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85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028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99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64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531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21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A7B7D-02A4-4575-AC90-B17AEA1BF4F5}" type="datetimeFigureOut">
              <a:rPr lang="en-IN" smtClean="0"/>
              <a:t>19-05-2023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ABCE-6C8A-40CD-94EE-066F3849E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7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30F891-E602-433A-9630-57ED73867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2" y="4211425"/>
            <a:ext cx="5806440" cy="26399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B1C75-403D-4D25-9A71-66DC74AF0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2" y="6977951"/>
            <a:ext cx="5806440" cy="26399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3A096B-2BED-43CE-86A5-546BFD34B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2" y="1446550"/>
            <a:ext cx="5806440" cy="263830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05D3B00-0181-45A4-BDD0-6160E88371A6}"/>
              </a:ext>
            </a:extLst>
          </p:cNvPr>
          <p:cNvSpPr/>
          <p:nvPr/>
        </p:nvSpPr>
        <p:spPr>
          <a:xfrm>
            <a:off x="821921" y="0"/>
            <a:ext cx="52141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C00000"/>
                </a:solidFill>
              </a:rPr>
              <a:t>Patna University</a:t>
            </a:r>
          </a:p>
          <a:p>
            <a:pPr algn="ctr"/>
            <a:r>
              <a:rPr lang="en-US" sz="4400" b="1" dirty="0">
                <a:ln w="0"/>
                <a:solidFill>
                  <a:srgbClr val="C00000"/>
                </a:solidFill>
              </a:rPr>
              <a:t>Solar Panel</a:t>
            </a:r>
            <a:endParaRPr lang="en-US" sz="4400" b="1" cap="none" spc="0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6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CCC85E-6336-481F-A626-6697BD3B2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" y="5034100"/>
            <a:ext cx="6290908" cy="286022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6661B5-4754-4B2D-907C-9EF540DA5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" y="1803220"/>
            <a:ext cx="6290908" cy="286022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2253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6DA2C-CB5A-4265-A999-F4AC1BFEA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9" y="5320236"/>
            <a:ext cx="6340065" cy="288256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4FE63-D10D-4092-8B6B-AA93C4980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0" y="1902793"/>
            <a:ext cx="6340059" cy="288256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7796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4</Words>
  <Application>Microsoft Office PowerPoint</Application>
  <PresentationFormat>A4 Paper (210x297 mm)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2023-05-15T11:15:39Z</dcterms:created>
  <dcterms:modified xsi:type="dcterms:W3CDTF">2023-05-19T10:37:09Z</dcterms:modified>
</cp:coreProperties>
</file>